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88"/>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41" r:id="rId62"/>
    <p:sldId id="444" r:id="rId63"/>
    <p:sldId id="445" r:id="rId64"/>
    <p:sldId id="455" r:id="rId65"/>
    <p:sldId id="458" r:id="rId66"/>
    <p:sldId id="459" r:id="rId67"/>
    <p:sldId id="460" r:id="rId68"/>
    <p:sldId id="447" r:id="rId69"/>
    <p:sldId id="464" r:id="rId70"/>
    <p:sldId id="457" r:id="rId71"/>
    <p:sldId id="465" r:id="rId72"/>
    <p:sldId id="466" r:id="rId73"/>
    <p:sldId id="446" r:id="rId74"/>
    <p:sldId id="443" r:id="rId75"/>
    <p:sldId id="453" r:id="rId76"/>
    <p:sldId id="450" r:id="rId77"/>
    <p:sldId id="451" r:id="rId78"/>
    <p:sldId id="448" r:id="rId79"/>
    <p:sldId id="452" r:id="rId80"/>
    <p:sldId id="454" r:id="rId81"/>
    <p:sldId id="449" r:id="rId82"/>
    <p:sldId id="340" r:id="rId83"/>
    <p:sldId id="375" r:id="rId84"/>
    <p:sldId id="456" r:id="rId85"/>
    <p:sldId id="374" r:id="rId86"/>
    <p:sldId id="463" r:id="rId87"/>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presProps" Target="pres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viewProps" Target="view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microsoft.com/office/2015/10/relationships/revisionInfo" Target="revisionInfo.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tableStyles" Target="tableStyles.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media/image1.jpeg>
</file>

<file path=ppt/media/image10.pn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11/22/2023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11/22/2023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11/22/2023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516</TotalTime>
  <Words>9489</Words>
  <Application>Microsoft Office PowerPoint</Application>
  <PresentationFormat>Widescreen</PresentationFormat>
  <Paragraphs>1184</Paragraphs>
  <Slides>84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84</vt:i4>
      </vt:variant>
    </vt:vector>
  </HeadingPairs>
  <TitlesOfParts>
    <vt:vector size="89"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Insert</vt:lpstr>
      <vt:lpstr>SQL: Update </vt:lpstr>
      <vt:lpstr>SQL: Delete</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64</cp:revision>
  <dcterms:created xsi:type="dcterms:W3CDTF">2020-06-11T13:52:31Z</dcterms:created>
  <dcterms:modified xsi:type="dcterms:W3CDTF">2023-11-22T13:25:19Z</dcterms:modified>
</cp:coreProperties>
</file>